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5" r:id="rId5"/>
    <p:sldId id="264" r:id="rId6"/>
    <p:sldId id="266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809" y="331501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EF3E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609" y="504461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820" y="141251"/>
            <a:ext cx="4116381" cy="2914185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007" y="6191793"/>
            <a:ext cx="1524003" cy="76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70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704" y="226936"/>
            <a:ext cx="8229600" cy="9222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lang="en-US" sz="2700" b="1" kern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lvl2pPr>
              <a:defRPr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9" name="Zaobljeni pravokutnik 8"/>
          <p:cNvSpPr/>
          <p:nvPr/>
        </p:nvSpPr>
        <p:spPr>
          <a:xfrm>
            <a:off x="74343" y="1117681"/>
            <a:ext cx="7917365" cy="81277"/>
          </a:xfrm>
          <a:prstGeom prst="roundRect">
            <a:avLst/>
          </a:prstGeom>
          <a:solidFill>
            <a:srgbClr val="FCB03F"/>
          </a:solidFill>
          <a:ln>
            <a:solidFill>
              <a:srgbClr val="F7941D">
                <a:alpha val="65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>
              <a:solidFill>
                <a:srgbClr val="F7941D"/>
              </a:solidFill>
            </a:endParaRP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305" y="609789"/>
            <a:ext cx="691376" cy="80248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2" name="Zaobljeni pravokutnik 11"/>
          <p:cNvSpPr/>
          <p:nvPr/>
        </p:nvSpPr>
        <p:spPr>
          <a:xfrm>
            <a:off x="8032597" y="1115785"/>
            <a:ext cx="228986" cy="83173"/>
          </a:xfrm>
          <a:prstGeom prst="roundRect">
            <a:avLst/>
          </a:prstGeom>
          <a:solidFill>
            <a:srgbClr val="FFBA4E"/>
          </a:solidFill>
          <a:ln>
            <a:solidFill>
              <a:srgbClr val="F7941D">
                <a:alpha val="65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>
              <a:solidFill>
                <a:srgbClr val="F7941D"/>
              </a:solidFill>
            </a:endParaRPr>
          </a:p>
        </p:txBody>
      </p:sp>
      <p:sp>
        <p:nvSpPr>
          <p:cNvPr id="13" name="Zaobljeni pravokutnik 12"/>
          <p:cNvSpPr/>
          <p:nvPr/>
        </p:nvSpPr>
        <p:spPr>
          <a:xfrm>
            <a:off x="8301348" y="1117681"/>
            <a:ext cx="63190" cy="83173"/>
          </a:xfrm>
          <a:prstGeom prst="roundRect">
            <a:avLst/>
          </a:prstGeom>
          <a:solidFill>
            <a:srgbClr val="FFDF6D"/>
          </a:solidFill>
          <a:ln>
            <a:solidFill>
              <a:srgbClr val="F7941D">
                <a:alpha val="65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>
              <a:solidFill>
                <a:srgbClr val="F7941D"/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72" y="5816225"/>
            <a:ext cx="606648" cy="931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174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086396"/>
            <a:ext cx="8242663" cy="45259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>
                <a:solidFill>
                  <a:srgbClr val="C00000"/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a-IN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613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26" y="592856"/>
            <a:ext cx="7551951" cy="534639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007" y="6191793"/>
            <a:ext cx="1524003" cy="76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7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E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676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32B583-AEDC-45DD-A6D7-BA00162F32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>
                <a:effectLst/>
              </a:rPr>
              <a:t>3.3. Moj prvi program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9D9A8DF-56B9-4FD8-BF7C-5A61BE9E9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3361" y="4376455"/>
            <a:ext cx="6400800" cy="847265"/>
          </a:xfrm>
        </p:spPr>
        <p:txBody>
          <a:bodyPr/>
          <a:lstStyle/>
          <a:p>
            <a:r>
              <a:rPr lang="hr-HR" b="1" dirty="0"/>
              <a:t>2. Računalno razmišljanje i programiranje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46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2C822C-2EC9-470C-AB5A-E587A4D6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napisati program?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4B166D-B579-4BD1-A96E-9E20BF24E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015" y="1222578"/>
            <a:ext cx="6505663" cy="15876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sz="2000" dirty="0"/>
              <a:t>Sučelje IDLE –&gt;   </a:t>
            </a:r>
            <a:r>
              <a:rPr lang="hr-HR" sz="2000" dirty="0" err="1"/>
              <a:t>Python</a:t>
            </a:r>
            <a:r>
              <a:rPr lang="hr-HR" sz="2000" dirty="0"/>
              <a:t> </a:t>
            </a:r>
            <a:r>
              <a:rPr lang="hr-HR" sz="2000" dirty="0" err="1"/>
              <a:t>Shell</a:t>
            </a:r>
            <a:endParaRPr lang="hr-HR" sz="2000" dirty="0"/>
          </a:p>
          <a:p>
            <a:pPr marL="457200" indent="-457200">
              <a:buFont typeface="+mj-lt"/>
              <a:buAutoNum type="arabicPeriod"/>
            </a:pPr>
            <a:r>
              <a:rPr lang="hr-HR" sz="2000" dirty="0"/>
              <a:t>File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000" dirty="0"/>
              <a:t> New File (</a:t>
            </a:r>
            <a:r>
              <a:rPr lang="hr-HR" sz="2000" dirty="0" err="1"/>
              <a:t>Ctrl+N</a:t>
            </a:r>
            <a:r>
              <a:rPr lang="hr-HR" sz="20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000" dirty="0"/>
              <a:t>Novi prozor</a:t>
            </a:r>
          </a:p>
          <a:p>
            <a:endParaRPr lang="hr-HR" sz="20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88A111F-6122-418B-962D-20F1A53445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68" t="19215" r="57064" b="50000"/>
          <a:stretch/>
        </p:blipFill>
        <p:spPr>
          <a:xfrm>
            <a:off x="703069" y="2924103"/>
            <a:ext cx="6736359" cy="3706961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A7074300-4BF7-4775-984B-7581F51D4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5766" y="3181350"/>
            <a:ext cx="3619500" cy="3676650"/>
          </a:xfrm>
          <a:prstGeom prst="rect">
            <a:avLst/>
          </a:prstGeom>
        </p:spPr>
      </p:pic>
      <p:sp>
        <p:nvSpPr>
          <p:cNvPr id="13" name="Elipsa 12">
            <a:extLst>
              <a:ext uri="{FF2B5EF4-FFF2-40B4-BE49-F238E27FC236}">
                <a16:creationId xmlns:a16="http://schemas.microsoft.com/office/drawing/2014/main" id="{A12284A6-5050-4EE7-AC78-251F670CD55C}"/>
              </a:ext>
            </a:extLst>
          </p:cNvPr>
          <p:cNvSpPr/>
          <p:nvPr/>
        </p:nvSpPr>
        <p:spPr>
          <a:xfrm>
            <a:off x="2409705" y="2843951"/>
            <a:ext cx="494950" cy="42784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1.</a:t>
            </a:r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D4218674-F55F-4192-84A2-61E518A35578}"/>
              </a:ext>
            </a:extLst>
          </p:cNvPr>
          <p:cNvSpPr/>
          <p:nvPr/>
        </p:nvSpPr>
        <p:spPr>
          <a:xfrm>
            <a:off x="208119" y="3155803"/>
            <a:ext cx="494950" cy="4278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2.</a:t>
            </a:r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55CFB8C1-D86D-46AA-91D1-F46F89BA16D8}"/>
              </a:ext>
            </a:extLst>
          </p:cNvPr>
          <p:cNvSpPr/>
          <p:nvPr/>
        </p:nvSpPr>
        <p:spPr>
          <a:xfrm>
            <a:off x="2609467" y="3524922"/>
            <a:ext cx="494950" cy="4278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3.</a:t>
            </a:r>
          </a:p>
        </p:txBody>
      </p:sp>
      <p:sp>
        <p:nvSpPr>
          <p:cNvPr id="17" name="Elipsa 16">
            <a:extLst>
              <a:ext uri="{FF2B5EF4-FFF2-40B4-BE49-F238E27FC236}">
                <a16:creationId xmlns:a16="http://schemas.microsoft.com/office/drawing/2014/main" id="{DB8439CD-6CA1-48EB-A98F-D913223929F7}"/>
              </a:ext>
            </a:extLst>
          </p:cNvPr>
          <p:cNvSpPr/>
          <p:nvPr/>
        </p:nvSpPr>
        <p:spPr>
          <a:xfrm>
            <a:off x="5764635" y="3892494"/>
            <a:ext cx="494950" cy="427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93542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B70B0A-3F37-4D56-9679-2C8F098A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Pisanje programa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7E2EA3DB-3095-4544-AD52-DFA53B010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1641" y="2085995"/>
            <a:ext cx="531495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0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2A221F-936D-4281-9748-3220789E4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Pokretanje programa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4336C8AA-FB95-4B06-ABE4-516267CCA7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569" t="42492" r="37802" b="29891"/>
          <a:stretch/>
        </p:blipFill>
        <p:spPr>
          <a:xfrm>
            <a:off x="3196206" y="2506880"/>
            <a:ext cx="4353886" cy="3127040"/>
          </a:xfrm>
          <a:prstGeom prst="rect">
            <a:avLst/>
          </a:prstGeom>
        </p:spPr>
      </p:pic>
      <p:sp>
        <p:nvSpPr>
          <p:cNvPr id="7" name="Pravokutnik 6">
            <a:extLst>
              <a:ext uri="{FF2B5EF4-FFF2-40B4-BE49-F238E27FC236}">
                <a16:creationId xmlns:a16="http://schemas.microsoft.com/office/drawing/2014/main" id="{B867A53D-D133-4DE3-A399-68ED8B6A7531}"/>
              </a:ext>
            </a:extLst>
          </p:cNvPr>
          <p:cNvSpPr/>
          <p:nvPr/>
        </p:nvSpPr>
        <p:spPr>
          <a:xfrm>
            <a:off x="441898" y="141253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400" dirty="0">
                <a:solidFill>
                  <a:srgbClr val="CC0000"/>
                </a:solidFill>
              </a:rPr>
              <a:t>Izbornik – </a:t>
            </a:r>
            <a:r>
              <a:rPr lang="hr-HR" sz="24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</a:t>
            </a:r>
            <a:endParaRPr lang="hr-HR" sz="24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hr-HR" sz="24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</a:t>
            </a:r>
            <a:r>
              <a:rPr lang="hr-HR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Module   </a:t>
            </a:r>
            <a:r>
              <a:rPr lang="hr-HR" sz="2400" dirty="0">
                <a:solidFill>
                  <a:srgbClr val="CC0000"/>
                </a:solidFill>
              </a:rPr>
              <a:t>ili tipka </a:t>
            </a:r>
            <a:r>
              <a:rPr lang="hr-HR" sz="2400" b="1" dirty="0">
                <a:solidFill>
                  <a:srgbClr val="002060"/>
                </a:solidFill>
              </a:rPr>
              <a:t>F5</a:t>
            </a:r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FE92358C-429C-4041-8444-2C9E91ACD233}"/>
              </a:ext>
            </a:extLst>
          </p:cNvPr>
          <p:cNvSpPr/>
          <p:nvPr/>
        </p:nvSpPr>
        <p:spPr>
          <a:xfrm>
            <a:off x="4572000" y="2441454"/>
            <a:ext cx="494950" cy="42784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1.</a:t>
            </a:r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id="{DA3AB4BD-FA77-4FC7-BCEB-BF4719F4A246}"/>
              </a:ext>
            </a:extLst>
          </p:cNvPr>
          <p:cNvSpPr/>
          <p:nvPr/>
        </p:nvSpPr>
        <p:spPr>
          <a:xfrm>
            <a:off x="5939406" y="3355595"/>
            <a:ext cx="494950" cy="4278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10565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E2DF2A-86E0-44AB-8CF0-7BA817D8A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Spremanje programa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3BFCEF-FAB5-47A7-92CB-0AA6D65F1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704" y="1390477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dirty="0"/>
              <a:t>File 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Save ili Save As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Odredi mjesto spremanja 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Upiši naziv spremanje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494E67D-9A3F-4F62-AA9F-A2BFED2278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59" t="42538" r="31101" b="21417"/>
          <a:stretch/>
        </p:blipFill>
        <p:spPr>
          <a:xfrm>
            <a:off x="4000371" y="1314976"/>
            <a:ext cx="4403933" cy="313957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A1A5FAD8-592B-4D45-A8B3-4F78EDA39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155" y="3921809"/>
            <a:ext cx="5072541" cy="2857996"/>
          </a:xfrm>
          <a:prstGeom prst="rect">
            <a:avLst/>
          </a:prstGeom>
        </p:spPr>
      </p:pic>
      <p:sp>
        <p:nvSpPr>
          <p:cNvPr id="6" name="Elipsa 5">
            <a:extLst>
              <a:ext uri="{FF2B5EF4-FFF2-40B4-BE49-F238E27FC236}">
                <a16:creationId xmlns:a16="http://schemas.microsoft.com/office/drawing/2014/main" id="{1611AD56-AB42-45A2-92D3-57CC600854FE}"/>
              </a:ext>
            </a:extLst>
          </p:cNvPr>
          <p:cNvSpPr/>
          <p:nvPr/>
        </p:nvSpPr>
        <p:spPr>
          <a:xfrm>
            <a:off x="3505421" y="1176557"/>
            <a:ext cx="494950" cy="42784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1.</a:t>
            </a:r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id="{2ABFAC14-CB8B-490F-9CC7-873571034A3F}"/>
              </a:ext>
            </a:extLst>
          </p:cNvPr>
          <p:cNvSpPr/>
          <p:nvPr/>
        </p:nvSpPr>
        <p:spPr>
          <a:xfrm>
            <a:off x="3640822" y="2630604"/>
            <a:ext cx="494950" cy="42784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2.</a:t>
            </a:r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5ED8E503-19D2-47DD-9998-D14AC8C4B871}"/>
              </a:ext>
            </a:extLst>
          </p:cNvPr>
          <p:cNvSpPr/>
          <p:nvPr/>
        </p:nvSpPr>
        <p:spPr>
          <a:xfrm>
            <a:off x="1635853" y="4781345"/>
            <a:ext cx="494950" cy="42784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3.</a:t>
            </a:r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id="{DF7102CD-F25F-41C3-A781-FBDD106D186C}"/>
              </a:ext>
            </a:extLst>
          </p:cNvPr>
          <p:cNvSpPr/>
          <p:nvPr/>
        </p:nvSpPr>
        <p:spPr>
          <a:xfrm>
            <a:off x="1659555" y="5916440"/>
            <a:ext cx="494950" cy="42784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574884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2F39D7-D272-4382-AB30-90029D75B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provjeriti ispravnost programa</a:t>
            </a:r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8576A138-A3BD-48DB-8CBB-73BB41928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224" y="2313526"/>
            <a:ext cx="6094602" cy="28290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sz="2800" b="1" dirty="0"/>
              <a:t>napiši program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b="1" dirty="0"/>
              <a:t>pohrani program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b="1" dirty="0"/>
              <a:t>pokreni program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b="1" dirty="0"/>
              <a:t>vrednuj rješenje</a:t>
            </a:r>
          </a:p>
          <a:p>
            <a:pPr marL="457200" indent="-457200">
              <a:buFont typeface="+mj-lt"/>
              <a:buAutoNum type="arabicPeriod"/>
            </a:pPr>
            <a:r>
              <a:rPr lang="hr-HR" sz="2800" b="1" dirty="0"/>
              <a:t>ako je potrebno izmjeni </a:t>
            </a:r>
            <a:r>
              <a:rPr lang="hr-HR" sz="2800" b="1" dirty="0" smtClean="0"/>
              <a:t>program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27399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0769926"/>
      </p:ext>
    </p:extLst>
  </p:cSld>
  <p:clrMapOvr>
    <a:masterClrMapping/>
  </p:clrMapOvr>
</p:sld>
</file>

<file path=ppt/theme/theme1.xml><?xml version="1.0" encoding="utf-8"?>
<a:theme xmlns:a="http://schemas.openxmlformats.org/drawingml/2006/main" name="Mojportal5-predloz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Mojportal5-predlozak</Template>
  <TotalTime>178</TotalTime>
  <Words>91</Words>
  <Application>Microsoft Office PowerPoint</Application>
  <PresentationFormat>Prikaz na zaslonu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Latha</vt:lpstr>
      <vt:lpstr>Mojportal5-predlozak</vt:lpstr>
      <vt:lpstr>3.3. Moj prvi program</vt:lpstr>
      <vt:lpstr>Kako napisati program?</vt:lpstr>
      <vt:lpstr>Pisanje programa</vt:lpstr>
      <vt:lpstr>Pokretanje programa</vt:lpstr>
      <vt:lpstr>Spremanje programa</vt:lpstr>
      <vt:lpstr>Kako provjeriti ispravnost programa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  Mape i datoteke</dc:title>
  <dc:creator>vesna mikulic</dc:creator>
  <cp:lastModifiedBy>Željka Knezović</cp:lastModifiedBy>
  <cp:revision>26</cp:revision>
  <dcterms:created xsi:type="dcterms:W3CDTF">2018-09-21T06:59:14Z</dcterms:created>
  <dcterms:modified xsi:type="dcterms:W3CDTF">2018-10-09T07:57:40Z</dcterms:modified>
</cp:coreProperties>
</file>