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809" y="3315011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EF3E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609" y="504461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820" y="141251"/>
            <a:ext cx="4116381" cy="2914185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07" y="6191793"/>
            <a:ext cx="1524003" cy="7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0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04" y="226936"/>
            <a:ext cx="8229600" cy="92226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lang="en-US" sz="2700" b="1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9" name="Zaobljeni pravokutnik 8"/>
          <p:cNvSpPr/>
          <p:nvPr/>
        </p:nvSpPr>
        <p:spPr>
          <a:xfrm>
            <a:off x="74343" y="1117681"/>
            <a:ext cx="7917365" cy="81277"/>
          </a:xfrm>
          <a:prstGeom prst="roundRect">
            <a:avLst/>
          </a:prstGeom>
          <a:solidFill>
            <a:srgbClr val="FCB03F"/>
          </a:solidFill>
          <a:ln>
            <a:solidFill>
              <a:srgbClr val="F7941D">
                <a:alpha val="6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pic>
        <p:nvPicPr>
          <p:cNvPr id="11" name="Slika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305" y="609789"/>
            <a:ext cx="691376" cy="8024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2" name="Zaobljeni pravokutnik 11"/>
          <p:cNvSpPr/>
          <p:nvPr/>
        </p:nvSpPr>
        <p:spPr>
          <a:xfrm>
            <a:off x="8032597" y="1115785"/>
            <a:ext cx="228986" cy="83173"/>
          </a:xfrm>
          <a:prstGeom prst="roundRect">
            <a:avLst/>
          </a:prstGeom>
          <a:solidFill>
            <a:srgbClr val="FFBA4E"/>
          </a:solidFill>
          <a:ln>
            <a:solidFill>
              <a:srgbClr val="F7941D">
                <a:alpha val="6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8301348" y="1117681"/>
            <a:ext cx="63190" cy="83173"/>
          </a:xfrm>
          <a:prstGeom prst="roundRect">
            <a:avLst/>
          </a:prstGeom>
          <a:solidFill>
            <a:srgbClr val="FFDF6D"/>
          </a:solidFill>
          <a:ln>
            <a:solidFill>
              <a:srgbClr val="F7941D">
                <a:alpha val="65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>
              <a:solidFill>
                <a:srgbClr val="F7941D"/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72" y="5816225"/>
            <a:ext cx="606648" cy="931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74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086396"/>
            <a:ext cx="8242663" cy="45259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100">
                <a:solidFill>
                  <a:srgbClr val="C00000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a-IN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613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26" y="592856"/>
            <a:ext cx="7551951" cy="534639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07" y="6191793"/>
            <a:ext cx="1524003" cy="76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7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76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32B583-AEDC-45DD-A6D7-BA00162F3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692" y="4200151"/>
            <a:ext cx="7772400" cy="1470025"/>
          </a:xfrm>
        </p:spPr>
        <p:txBody>
          <a:bodyPr/>
          <a:lstStyle/>
          <a:p>
            <a:r>
              <a:rPr lang="hr-HR" dirty="0">
                <a:effectLst/>
              </a:rPr>
              <a:t>3.2. Varijable i naredbe pridruživanja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9D9A8DF-56B9-4FD8-BF7C-5A61BE9E9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1492" y="3286490"/>
            <a:ext cx="6400800" cy="847265"/>
          </a:xfrm>
        </p:spPr>
        <p:txBody>
          <a:bodyPr/>
          <a:lstStyle/>
          <a:p>
            <a:r>
              <a:rPr lang="hr-HR" b="1" dirty="0"/>
              <a:t>2. Računalno razmišljanje i programiranje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46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719FEF-D0FC-4601-B5B7-6F3B6DDB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532" y="232935"/>
            <a:ext cx="8229600" cy="922260"/>
          </a:xfrm>
        </p:spPr>
        <p:txBody>
          <a:bodyPr>
            <a:normAutofit/>
          </a:bodyPr>
          <a:lstStyle/>
          <a:p>
            <a:r>
              <a:rPr lang="hr-HR" sz="4000" dirty="0"/>
              <a:t>Varijable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B0DF68C-7F8B-4027-A7FE-AEAA0B391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 pohranjivanje vrijednosti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6D45073-47C6-4631-8C2E-71A2AC688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" t="14609" r="79743" b="58533"/>
          <a:stretch/>
        </p:blipFill>
        <p:spPr>
          <a:xfrm>
            <a:off x="1157681" y="2474752"/>
            <a:ext cx="3313651" cy="3741453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AC4F66B8-1433-48C8-A0C2-FC9DDB0303BF}"/>
              </a:ext>
            </a:extLst>
          </p:cNvPr>
          <p:cNvSpPr txBox="1"/>
          <p:nvPr/>
        </p:nvSpPr>
        <p:spPr>
          <a:xfrm>
            <a:off x="4854675" y="4225032"/>
            <a:ext cx="3622579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dirty="0" err="1"/>
              <a:t>Python</a:t>
            </a:r>
            <a:r>
              <a:rPr lang="hr-HR" dirty="0"/>
              <a:t> razlikuje velika i mala slova </a:t>
            </a:r>
          </a:p>
        </p:txBody>
      </p:sp>
      <p:sp>
        <p:nvSpPr>
          <p:cNvPr id="7" name="Strelica: desno 8">
            <a:extLst>
              <a:ext uri="{FF2B5EF4-FFF2-40B4-BE49-F238E27FC236}">
                <a16:creationId xmlns:a16="http://schemas.microsoft.com/office/drawing/2014/main" id="{D6B787BA-5576-4B66-B04A-5C41EBF55B93}"/>
              </a:ext>
            </a:extLst>
          </p:cNvPr>
          <p:cNvSpPr/>
          <p:nvPr/>
        </p:nvSpPr>
        <p:spPr>
          <a:xfrm rot="10800000">
            <a:off x="2684677" y="4452520"/>
            <a:ext cx="2169997" cy="186864"/>
          </a:xfrm>
          <a:prstGeom prst="rightArrow">
            <a:avLst/>
          </a:prstGeom>
          <a:solidFill>
            <a:srgbClr val="4BACC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741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41D6EA-6AC2-492F-ABB4-A69115CED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223" y="315873"/>
            <a:ext cx="4719777" cy="922260"/>
          </a:xfrm>
        </p:spPr>
        <p:txBody>
          <a:bodyPr>
            <a:normAutofit/>
          </a:bodyPr>
          <a:lstStyle/>
          <a:p>
            <a:r>
              <a:rPr lang="hr-HR" sz="4000" dirty="0"/>
              <a:t>Znakovni </a:t>
            </a:r>
            <a:r>
              <a:rPr lang="hr-HR" sz="4000" dirty="0" smtClean="0"/>
              <a:t>nizovi</a:t>
            </a: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5D16672-A881-4140-978E-BE6BE96B01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1" t="13578" r="67372" b="22202"/>
          <a:stretch/>
        </p:blipFill>
        <p:spPr>
          <a:xfrm>
            <a:off x="70898" y="243330"/>
            <a:ext cx="3905807" cy="6614670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B05AFB75-0E27-46DB-89D5-BFEB705D2271}"/>
              </a:ext>
            </a:extLst>
          </p:cNvPr>
          <p:cNvSpPr txBox="1"/>
          <p:nvPr/>
        </p:nvSpPr>
        <p:spPr>
          <a:xfrm>
            <a:off x="4572000" y="5157413"/>
            <a:ext cx="272642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dirty="0"/>
              <a:t>Višestruko pridruživanje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E312DCCB-6D43-4751-B398-A5697D5792FC}"/>
              </a:ext>
            </a:extLst>
          </p:cNvPr>
          <p:cNvSpPr txBox="1"/>
          <p:nvPr/>
        </p:nvSpPr>
        <p:spPr>
          <a:xfrm>
            <a:off x="4424223" y="2872122"/>
            <a:ext cx="414416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dirty="0"/>
              <a:t>Operator zbrajanja spaja znakove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623FDB93-A947-4F93-8B5D-9023D7B84738}"/>
              </a:ext>
            </a:extLst>
          </p:cNvPr>
          <p:cNvSpPr txBox="1"/>
          <p:nvPr/>
        </p:nvSpPr>
        <p:spPr>
          <a:xfrm>
            <a:off x="4289504" y="4122164"/>
            <a:ext cx="414416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dirty="0"/>
              <a:t>Operator množenja uvećava znakovni niz</a:t>
            </a:r>
          </a:p>
        </p:txBody>
      </p:sp>
      <p:sp>
        <p:nvSpPr>
          <p:cNvPr id="9" name="Strelica: desno 8">
            <a:extLst>
              <a:ext uri="{FF2B5EF4-FFF2-40B4-BE49-F238E27FC236}">
                <a16:creationId xmlns:a16="http://schemas.microsoft.com/office/drawing/2014/main" id="{D6B787BA-5576-4B66-B04A-5C41EBF55B93}"/>
              </a:ext>
            </a:extLst>
          </p:cNvPr>
          <p:cNvSpPr/>
          <p:nvPr/>
        </p:nvSpPr>
        <p:spPr>
          <a:xfrm rot="10800000">
            <a:off x="2420131" y="3106650"/>
            <a:ext cx="2004091" cy="1868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trelica: desno 8">
            <a:extLst>
              <a:ext uri="{FF2B5EF4-FFF2-40B4-BE49-F238E27FC236}">
                <a16:creationId xmlns:a16="http://schemas.microsoft.com/office/drawing/2014/main" id="{D6B787BA-5576-4B66-B04A-5C41EBF55B93}"/>
              </a:ext>
            </a:extLst>
          </p:cNvPr>
          <p:cNvSpPr/>
          <p:nvPr/>
        </p:nvSpPr>
        <p:spPr>
          <a:xfrm rot="10800000">
            <a:off x="2567908" y="4316266"/>
            <a:ext cx="1721595" cy="1868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trelica: desno 8">
            <a:extLst>
              <a:ext uri="{FF2B5EF4-FFF2-40B4-BE49-F238E27FC236}">
                <a16:creationId xmlns:a16="http://schemas.microsoft.com/office/drawing/2014/main" id="{D6B787BA-5576-4B66-B04A-5C41EBF55B93}"/>
              </a:ext>
            </a:extLst>
          </p:cNvPr>
          <p:cNvSpPr/>
          <p:nvPr/>
        </p:nvSpPr>
        <p:spPr>
          <a:xfrm rot="10800000">
            <a:off x="1792224" y="5388634"/>
            <a:ext cx="2779776" cy="1868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010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769926"/>
      </p:ext>
    </p:extLst>
  </p:cSld>
  <p:clrMapOvr>
    <a:masterClrMapping/>
  </p:clrMapOvr>
</p:sld>
</file>

<file path=ppt/theme/theme1.xml><?xml version="1.0" encoding="utf-8"?>
<a:theme xmlns:a="http://schemas.openxmlformats.org/drawingml/2006/main" name="Mojportal5-predloz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Mojportal5-predlozak</Template>
  <TotalTime>143</TotalTime>
  <Words>35</Words>
  <Application>Microsoft Office PowerPoint</Application>
  <PresentationFormat>Prikaz na zaslonu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Latha</vt:lpstr>
      <vt:lpstr>Mojportal5-predlozak</vt:lpstr>
      <vt:lpstr>3.2. Varijable i naredbe pridruživanja</vt:lpstr>
      <vt:lpstr>Varijable</vt:lpstr>
      <vt:lpstr>Znakovni nizovi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  Mape i datoteke</dc:title>
  <dc:creator>vesna mikulic</dc:creator>
  <cp:lastModifiedBy>Željka Knezović</cp:lastModifiedBy>
  <cp:revision>20</cp:revision>
  <dcterms:created xsi:type="dcterms:W3CDTF">2018-09-21T06:59:14Z</dcterms:created>
  <dcterms:modified xsi:type="dcterms:W3CDTF">2018-10-01T08:39:05Z</dcterms:modified>
</cp:coreProperties>
</file>